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7" r:id="rId7"/>
    <p:sldId id="265" r:id="rId8"/>
    <p:sldId id="268" r:id="rId9"/>
    <p:sldId id="272" r:id="rId10"/>
    <p:sldId id="274" r:id="rId11"/>
    <p:sldId id="276" r:id="rId12"/>
    <p:sldId id="279" r:id="rId13"/>
    <p:sldId id="275" r:id="rId14"/>
    <p:sldId id="286" r:id="rId15"/>
    <p:sldId id="280" r:id="rId16"/>
    <p:sldId id="285" r:id="rId17"/>
    <p:sldId id="281" r:id="rId18"/>
    <p:sldId id="282" r:id="rId19"/>
    <p:sldId id="284" r:id="rId20"/>
    <p:sldId id="283" r:id="rId21"/>
    <p:sldId id="270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4D4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EA9F-F226-4074-861E-4AB4395E970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9844-150B-4EE8-809D-02359DAB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9844-150B-4EE8-809D-02359DABF4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hyperlink" Target="15%20Aziz%20Pro%20IT6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304800"/>
            <a:ext cx="7772400" cy="5860197"/>
            <a:chOff x="304800" y="304800"/>
            <a:chExt cx="7772400" cy="5860197"/>
          </a:xfrm>
          <a:solidFill>
            <a:srgbClr val="90E4D4"/>
          </a:solidFill>
        </p:grpSpPr>
        <p:sp>
          <p:nvSpPr>
            <p:cNvPr id="2" name="TextBox 1"/>
            <p:cNvSpPr txBox="1"/>
            <p:nvPr/>
          </p:nvSpPr>
          <p:spPr>
            <a:xfrm>
              <a:off x="3200400" y="304800"/>
              <a:ext cx="1905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সূচীপত্র</a:t>
              </a:r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>
              <a:hlinkClick r:id="rId2" action="ppaction://hlinkpres?slideindex=1&amp;slidetitle="/>
            </p:cNvPr>
            <p:cNvSpPr txBox="1"/>
            <p:nvPr/>
          </p:nvSpPr>
          <p:spPr>
            <a:xfrm>
              <a:off x="1524000" y="1143000"/>
              <a:ext cx="1905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3" action="ppaction://hlinksldjump"/>
                </a:rPr>
                <a:t>স্বাগতম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19812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4" action="ppaction://hlinksldjump"/>
                </a:rPr>
                <a:t>পরিচয়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28194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5" action="ppaction://hlinksldjump"/>
                </a:rPr>
                <a:t>বিষয়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36576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6" action="ppaction://hlinksldjump"/>
                </a:rPr>
                <a:t>শিখনফল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44958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7" action="ppaction://hlinksldjump"/>
                </a:rPr>
                <a:t>উদ্দিপক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5334000"/>
              <a:ext cx="23622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পাঠ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8" action="ppaction://hlinksldjump"/>
                </a:rPr>
                <a:t>ঘোষনা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53340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9" action="ppaction://hlinksldjump"/>
                </a:rPr>
                <a:t>উপস্থাপন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4495800"/>
              <a:ext cx="2362200" cy="7694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0" action="ppaction://hlinksldjump"/>
                </a:rPr>
                <a:t>একককাজ</a:t>
              </a:r>
              <a:endPara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2826603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1" action="ppaction://hlinksldjump"/>
                </a:rPr>
                <a:t>মূল্যায়ন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19812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2" action="ppaction://hlinksldjump"/>
                </a:rPr>
                <a:t>বাড়ীরকাজ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6800" y="1143000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3" action="ppaction://hlinksldjump"/>
                </a:rPr>
                <a:t>ধন্যবাদ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664803"/>
              <a:ext cx="22098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hlinkClick r:id="rId14" action="ppaction://hlinksldjump"/>
                </a:rPr>
                <a:t>দলীয়কাজ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celain-Fine-Bone-China-Dinner-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5029200" cy="5715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9000" y="1295400"/>
            <a:ext cx="3733800" cy="2286000"/>
            <a:chOff x="3276600" y="2590800"/>
            <a:chExt cx="3200400" cy="2743200"/>
          </a:xfrm>
        </p:grpSpPr>
        <p:sp>
          <p:nvSpPr>
            <p:cNvPr id="4" name="Oval 3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4" idx="6"/>
            </p:cNvCxnSpPr>
            <p:nvPr/>
          </p:nvCxnSpPr>
          <p:spPr>
            <a:xfrm>
              <a:off x="4876800" y="3962400"/>
              <a:ext cx="160020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/>
          <p:nvPr/>
        </p:nvGrpSpPr>
        <p:grpSpPr>
          <a:xfrm>
            <a:off x="1524000" y="3429000"/>
            <a:ext cx="5867400" cy="2286000"/>
            <a:chOff x="3276600" y="2590800"/>
            <a:chExt cx="5476240" cy="2743200"/>
          </a:xfrm>
        </p:grpSpPr>
        <p:sp>
          <p:nvSpPr>
            <p:cNvPr id="9" name="Oval 8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6"/>
            </p:cNvCxnSpPr>
            <p:nvPr/>
          </p:nvCxnSpPr>
          <p:spPr>
            <a:xfrm>
              <a:off x="4876800" y="3962400"/>
              <a:ext cx="387604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338869" y="21336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669" y="42672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ইহাকে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 ={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 A.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029200" cy="5214937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>
            <a:off x="685800" y="4267200"/>
            <a:ext cx="5486400" cy="2286000"/>
            <a:chOff x="3276600" y="2590800"/>
            <a:chExt cx="2743200" cy="2743200"/>
          </a:xfrm>
        </p:grpSpPr>
        <p:sp>
          <p:nvSpPr>
            <p:cNvPr id="3" name="Oval 2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19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2514600"/>
            <a:ext cx="1447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নাস্তার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133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971800" y="2743200"/>
            <a:ext cx="3200400" cy="2286000"/>
            <a:chOff x="3276600" y="2590800"/>
            <a:chExt cx="2743200" cy="2743200"/>
          </a:xfrm>
        </p:grpSpPr>
        <p:sp>
          <p:nvSpPr>
            <p:cNvPr id="15" name="Oval 14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Arrow 1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 ও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</a:t>
            </a:r>
          </a:p>
          <a:p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endParaRPr lang="en-US" sz="60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191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762000"/>
            <a:ext cx="3581400" cy="289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77840" y="22098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3657600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3810000"/>
            <a:ext cx="6858000" cy="304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62600" y="21336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/>
          <a:srcRect l="11905" r="11905" b="17460"/>
          <a:stretch>
            <a:fillRect/>
          </a:stretch>
        </p:blipFill>
        <p:spPr bwMode="auto">
          <a:xfrm>
            <a:off x="39624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25417 0.4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5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1666 0.2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717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375 0.45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9167 0.4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77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A={                }, B={             }</a:t>
            </a:r>
            <a:endParaRPr lang="en-US" sz="6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163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 4,5 </a:t>
            </a:r>
            <a:endParaRPr lang="en-US" sz="6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5332" y="838200"/>
            <a:ext cx="1467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4,5,</a:t>
            </a:r>
            <a:endParaRPr lang="en-US" sz="6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3859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A ও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  <a:sym typeface="WP MathA"/>
              </a:rPr>
              <a:t> </a:t>
            </a:r>
            <a:r>
              <a:rPr lang="en-US" sz="4400" b="1" dirty="0">
                <a:solidFill>
                  <a:srgbClr val="C00000"/>
                </a:solidFill>
                <a:sym typeface="WP MathA"/>
              </a:rPr>
              <a:t>U</a:t>
            </a:r>
            <a:r>
              <a:rPr lang="en-US" sz="4400" b="1" dirty="0" smtClean="0">
                <a:solidFill>
                  <a:srgbClr val="C00000"/>
                </a:solidFill>
                <a:sym typeface="WP MathA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U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B={</a:t>
            </a:r>
            <a:r>
              <a:rPr lang="en-US" sz="6600" dirty="0" smtClean="0">
                <a:latin typeface="+mj-lt"/>
                <a:cs typeface="NikoshBAN" pitchFamily="2" charset="0"/>
              </a:rPr>
              <a:t>                      }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914400"/>
            <a:ext cx="1657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2, 3,</a:t>
            </a:r>
            <a:endParaRPr lang="en-US" sz="6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838200"/>
            <a:ext cx="1255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6,7</a:t>
            </a:r>
            <a:endParaRPr lang="en-US" sz="6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2771913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3.7037E-7 L 0.32118 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7.40741E-7 L -0.03455 0.5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5434 0.53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3524 0.530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927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1371600"/>
            <a:ext cx="35814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486400" y="28194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895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667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4184809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4572000"/>
            <a:ext cx="4648200" cy="2057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/>
          <a:srcRect l="4762" t="14286" r="9524" b="4762"/>
          <a:stretch>
            <a:fillRect/>
          </a:stretch>
        </p:blipFill>
        <p:spPr bwMode="auto">
          <a:xfrm>
            <a:off x="3962400" y="2133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5417 0.4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4167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77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A={                }, B={             }</a:t>
            </a:r>
            <a:endParaRPr lang="en-US" sz="6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163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 4,5 </a:t>
            </a:r>
            <a:endParaRPr lang="en-US" sz="6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5332" y="838200"/>
            <a:ext cx="14670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4,5,</a:t>
            </a:r>
            <a:endParaRPr lang="en-US" sz="6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22" y="1946195"/>
            <a:ext cx="855875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সেটকেA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4800" b="1" dirty="0" smtClean="0">
                <a:solidFill>
                  <a:srgbClr val="C00000"/>
                </a:solidFill>
                <a:sym typeface="WP MathA"/>
              </a:rPr>
              <a:t>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={</a:t>
            </a:r>
            <a:r>
              <a:rPr lang="en-US" sz="6600" smtClean="0">
                <a:latin typeface="+mj-lt"/>
                <a:cs typeface="NikoshBAN" pitchFamily="2" charset="0"/>
              </a:rPr>
              <a:t>        }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914400"/>
            <a:ext cx="1657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2, 3,</a:t>
            </a:r>
            <a:endParaRPr lang="en-US" sz="6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838200"/>
            <a:ext cx="1255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6,7</a:t>
            </a:r>
            <a:endParaRPr lang="en-US" sz="6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83403"/>
            <a:ext cx="2052165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lock Arc 12"/>
          <p:cNvSpPr/>
          <p:nvPr/>
        </p:nvSpPr>
        <p:spPr>
          <a:xfrm rot="21350438" flipH="1">
            <a:off x="3976123" y="4646444"/>
            <a:ext cx="549860" cy="1164448"/>
          </a:xfrm>
          <a:prstGeom prst="block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21294728" flipH="1">
            <a:off x="2403463" y="3441498"/>
            <a:ext cx="549860" cy="1164448"/>
          </a:xfrm>
          <a:prstGeom prst="block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3.7037E-7 L 0.32118 0.53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7.40741E-7 L -0.03455 0.541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121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{  }</a:t>
            </a:r>
          </a:p>
          <a:p>
            <a:r>
              <a:rPr lang="en-US" sz="9600" b="1" dirty="0" smtClean="0">
                <a:solidFill>
                  <a:srgbClr val="C00000"/>
                </a:solidFill>
                <a:sym typeface="Symbol"/>
              </a:rPr>
              <a:t>:</a:t>
            </a:r>
            <a:endParaRPr lang="en-US" sz="5400" b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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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182469"/>
            <a:ext cx="5715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718310"/>
            <a:ext cx="1295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 </a:t>
            </a: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U</a:t>
            </a:r>
            <a:endParaRPr lang="en-US" sz="7200" b="1" dirty="0" smtClean="0">
              <a:solidFill>
                <a:srgbClr val="C00000"/>
              </a:solidFill>
              <a:sym typeface="WP Mat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70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3013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56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9949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8331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0993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3214271"/>
            <a:ext cx="2286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48204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58110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8600"/>
            <a:ext cx="2362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5848260"/>
            <a:ext cx="5857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তোমার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আশেপাশে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ব্যবহৃত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১০টি</a:t>
            </a:r>
          </a:p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সেটের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নাম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লিখ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এবংএদের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মধ্যে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যেকোন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দুইটি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সেট</a:t>
            </a:r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দেখাও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যাদের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মধ্যে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সাধারণ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উৎপাদক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আছে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।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9047" y="2324100"/>
            <a:ext cx="7772400" cy="2971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5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29400" y="40386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038600" y="50292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24000" y="3810000"/>
            <a:ext cx="2057400" cy="1828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084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3329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63225"/>
            <a:ext cx="4049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27" y="3276600"/>
            <a:ext cx="5237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 A</a:t>
            </a:r>
            <a:r>
              <a:rPr lang="en-US" sz="4400" b="1" dirty="0">
                <a:solidFill>
                  <a:srgbClr val="C00000"/>
                </a:solidFill>
                <a:sym typeface="WP MathA"/>
              </a:rPr>
              <a:t>U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বুঝ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8549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A= 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a,c,e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},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B={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b,c,d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}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কোনগুলো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28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1600200"/>
            <a:ext cx="88701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A={</a:t>
            </a:r>
            <a:r>
              <a:rPr lang="en-US" sz="6600" dirty="0" err="1" smtClean="0"/>
              <a:t>a,b,c</a:t>
            </a:r>
            <a:r>
              <a:rPr lang="en-US" sz="6600" dirty="0" smtClean="0"/>
              <a:t>}, B={ </a:t>
            </a:r>
            <a:r>
              <a:rPr lang="en-US" sz="6600" dirty="0" err="1" smtClean="0"/>
              <a:t>c,d,e</a:t>
            </a:r>
            <a:r>
              <a:rPr lang="en-US" sz="6600" dirty="0" smtClean="0"/>
              <a:t>}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6600" b="1" dirty="0">
                <a:solidFill>
                  <a:srgbClr val="C00000"/>
                </a:solidFill>
                <a:sym typeface="WP MathA"/>
              </a:rPr>
              <a:t>U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A    B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  <p:sp>
        <p:nvSpPr>
          <p:cNvPr id="6" name="Right Arrow 5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48" y="2819400"/>
            <a:ext cx="5857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905000"/>
          <a:ext cx="9144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3" imgW="7803556" imgH="5852667" progId="PBrush">
                  <p:embed/>
                </p:oleObj>
              </mc:Choice>
              <mc:Fallback>
                <p:oleObj name="Bitmap Image" r:id="rId3" imgW="7803556" imgH="5852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91440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162800" cy="1524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>
                <a:latin typeface="NikoshBAN" pitchFamily="2" charset="0"/>
                <a:cs typeface="NikoshBAN" pitchFamily="2" charset="0"/>
              </a:rPr>
            </a:br>
            <a:r>
              <a:rPr lang="bn-BD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8800" dirty="0"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2465"/>
            <a:ext cx="792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মোহাম্মদ আল-আমীন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সহকারি শিক্ষক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40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    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বেগম আমেনা সুলতান সরকারি        </a:t>
            </a:r>
            <a:br>
              <a:rPr lang="bn-BD" sz="48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48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        বালিকা উচ্চ বিদ্যালয়</a:t>
            </a:r>
            <a:br>
              <a:rPr lang="bn-BD" sz="48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3600" dirty="0"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দাউদকান্দি, কুমিল্লা।</a:t>
            </a:r>
            <a:br>
              <a:rPr lang="bn-BD" sz="4000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40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মোবাইল নম্বরঃ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01818214025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0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ইমেইল আই ডিঃ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alameen</a:t>
            </a:r>
            <a:r>
              <a:rPr lang="en-US" sz="3200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NikoshBAN" pitchFamily="2" charset="0"/>
              </a:rPr>
              <a:t>574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@yah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oo.com</a:t>
            </a:r>
            <a:br>
              <a:rPr lang="bn-BD" sz="32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0050"/>
            <a:ext cx="18288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638528"/>
            <a:ext cx="9105900" cy="71096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600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 – দুই (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 ও ফাংশন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1341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93726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I2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810000"/>
          </a:xfrm>
          <a:prstGeom prst="rect">
            <a:avLst/>
          </a:prstGeom>
        </p:spPr>
      </p:pic>
      <p:pic>
        <p:nvPicPr>
          <p:cNvPr id="3" name="Picture 2" descr="5487636745_7817a36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0"/>
            <a:ext cx="4775200" cy="358140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00550" cy="3429000"/>
          </a:xfrm>
          <a:prstGeom prst="rect">
            <a:avLst/>
          </a:prstGeom>
        </p:spPr>
      </p:pic>
      <p:pic>
        <p:nvPicPr>
          <p:cNvPr id="5" name="Picture 4" descr="4461-341-Set-of-6-Pennsylvania-House-Cherry-Brewster-Chai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72180"/>
            <a:ext cx="4724400" cy="338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1"/>
            <a:ext cx="9144000" cy="26860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কার্যবিধি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con-set-mathematical-symbols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0"/>
            <a:ext cx="4419600" cy="3581400"/>
          </a:xfrm>
          <a:prstGeom prst="rect">
            <a:avLst/>
          </a:prstGeom>
        </p:spPr>
      </p:pic>
      <p:pic>
        <p:nvPicPr>
          <p:cNvPr id="3" name="Picture 2" descr="7261843-mathematical-3d-symbols-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35280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56215"/>
            <a:ext cx="4419601" cy="3401786"/>
          </a:xfrm>
          <a:prstGeom prst="rect">
            <a:avLst/>
          </a:prstGeom>
        </p:spPr>
      </p:pic>
      <p:pic>
        <p:nvPicPr>
          <p:cNvPr id="6" name="Picture 5" descr="205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4648200" cy="3810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447800"/>
            <a:ext cx="9144000" cy="51706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সুনির্ধারিত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{}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 ={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}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772400" y="62484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lastslide"/>
              </a:rPr>
              <a:t>শেষ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91200" y="62484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firstslide"/>
              </a:rPr>
              <a:t>শুরু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5532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আগে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62800" y="6324600"/>
            <a:ext cx="6096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পরে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700</TotalTime>
  <Words>445</Words>
  <Application>Microsoft Office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Bitmap Image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সেট ও তার কার্যবিধি (১ম অংশ)</vt:lpstr>
      <vt:lpstr>PowerPoint Presentation</vt:lpstr>
      <vt:lpstr>সেট কাকে বলে?</vt:lpstr>
      <vt:lpstr>PowerPoint Presentation</vt:lpstr>
      <vt:lpstr>সেটের সদস্য:</vt:lpstr>
      <vt:lpstr>PowerPoint Presentation</vt:lpstr>
      <vt:lpstr>উপসেট কাকে বলে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কাজ:</vt:lpstr>
      <vt:lpstr>PowerPoint Presentation</vt:lpstr>
      <vt:lpstr>PowerPoint Presentation</vt:lpstr>
      <vt:lpstr>    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Aziz</dc:creator>
  <cp:lastModifiedBy>TSS</cp:lastModifiedBy>
  <cp:revision>144</cp:revision>
  <dcterms:created xsi:type="dcterms:W3CDTF">2006-08-16T00:00:00Z</dcterms:created>
  <dcterms:modified xsi:type="dcterms:W3CDTF">2013-11-25T07:10:53Z</dcterms:modified>
</cp:coreProperties>
</file>